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9" r:id="rId4"/>
    <p:sldId id="260" r:id="rId5"/>
    <p:sldId id="261" r:id="rId6"/>
    <p:sldId id="259" r:id="rId7"/>
    <p:sldId id="262" r:id="rId8"/>
    <p:sldId id="263" r:id="rId9"/>
    <p:sldId id="266" r:id="rId10"/>
    <p:sldId id="267" r:id="rId11"/>
    <p:sldId id="265" r:id="rId12"/>
    <p:sldId id="264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27360" autoAdjust="0"/>
  </p:normalViewPr>
  <p:slideViewPr>
    <p:cSldViewPr snapToGrid="0">
      <p:cViewPr varScale="1">
        <p:scale>
          <a:sx n="59" d="100"/>
          <a:sy n="59" d="100"/>
        </p:scale>
        <p:origin x="96" y="19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8C21C-84BF-46E8-9DBB-811BDA976490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27518-4198-4803-826E-F2FDB22F67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5391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27518-4198-4803-826E-F2FDB22F6799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4435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27518-4198-4803-826E-F2FDB22F6799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9350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27518-4198-4803-826E-F2FDB22F6799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4468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27518-4198-4803-826E-F2FDB22F6799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681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27518-4198-4803-826E-F2FDB22F6799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7442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27518-4198-4803-826E-F2FDB22F6799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210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27518-4198-4803-826E-F2FDB22F6799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058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827518-4198-4803-826E-F2FDB22F6799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1110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B841-2B13-4880-BB17-CA494F215A45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D82-4095-4300-A367-51B3850DB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355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B841-2B13-4880-BB17-CA494F215A45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D82-4095-4300-A367-51B3850DB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305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B841-2B13-4880-BB17-CA494F215A45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D82-4095-4300-A367-51B3850DB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86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B841-2B13-4880-BB17-CA494F215A45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D82-4095-4300-A367-51B3850DB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652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B841-2B13-4880-BB17-CA494F215A45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D82-4095-4300-A367-51B3850DB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506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B841-2B13-4880-BB17-CA494F215A45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D82-4095-4300-A367-51B3850DB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8953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B841-2B13-4880-BB17-CA494F215A45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D82-4095-4300-A367-51B3850DB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3819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B841-2B13-4880-BB17-CA494F215A45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D82-4095-4300-A367-51B3850DB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54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B841-2B13-4880-BB17-CA494F215A45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D82-4095-4300-A367-51B3850DB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2873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B841-2B13-4880-BB17-CA494F215A45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D82-4095-4300-A367-51B3850DB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522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9B841-2B13-4880-BB17-CA494F215A45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32D82-4095-4300-A367-51B3850DB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851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9B841-2B13-4880-BB17-CA494F215A45}" type="datetimeFigureOut">
              <a:rPr lang="uk-UA" smtClean="0"/>
              <a:t>29.10.2022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32D82-4095-4300-A367-51B3850DB4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706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watch/?v=191367529882254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lbiEYihmLw&amp;t=81s&amp;ab_channel=BBCNews&#1059;&#1082;&#1088;&#1072;&#1111;&#1085;&#1072;" TargetMode="Externa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7HFfIislfQ0&amp;feature=emb_logo&amp;ab_channel=&#1057;&#1091;&#1089;&#1087;&#1110;&#1083;&#1100;&#1085;&#1077;&#1030;&#1074;&#1072;&#1085;&#1086;-&#1060;&#1088;&#1072;&#1085;&#1082;&#1110;&#1074;&#1089;&#1100;&#1082;" TargetMode="Externa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64000" y="575418"/>
            <a:ext cx="7953829" cy="1112837"/>
          </a:xfrm>
        </p:spPr>
        <p:txBody>
          <a:bodyPr>
            <a:noAutofit/>
          </a:bodyPr>
          <a:lstStyle/>
          <a:p>
            <a:r>
              <a:rPr lang="uk-UA" sz="8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звитяги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881" y="1688255"/>
            <a:ext cx="7947948" cy="4484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2" y="202643"/>
            <a:ext cx="4003518" cy="63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3731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799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звитяги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0" y="50800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Юлія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Паєвська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Тайра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313" y="3985874"/>
            <a:ext cx="4484914" cy="2759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кутник 5"/>
          <p:cNvSpPr/>
          <p:nvPr/>
        </p:nvSpPr>
        <p:spPr>
          <a:xfrm>
            <a:off x="-1" y="1092775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р.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початок російсько-української війни →  разом із створеним нею підрозділом добровольців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«Янголи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Тайри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евакуювала поранених українських бійців із передової (до 24 лютого 2022 р. на її рахунку 600 врятованих життів). </a:t>
            </a:r>
          </a:p>
          <a:p>
            <a:pPr indent="449263"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березня 2022 р.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потрапила в полон, коли автобусом вивозила з Маріуполя у бік Запоріжжя жінок та дітей (до 17 червня) → 15 вересня – свідчила перед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Комісією з питань безпеки та співробітництва в Європі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 жахи російського полону.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108858" y="3280266"/>
            <a:ext cx="1208314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Юлія </a:t>
            </a:r>
            <a:r>
              <a:rPr lang="uk-UA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Паєвська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«Блокадний Маріуполь – це було безкінечне… вибачте, інше слово не можу підібрати… й*бане пекло. Але цей досвід смертей, поранень, страждань я вважаю найціннішим досвідом свого життя».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660" y="4285711"/>
            <a:ext cx="5355339" cy="246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4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799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звитяги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0" y="50800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воїнів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тисяч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росіян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0" y="103122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квітня 2022 р.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під час бойових дії на території Київської обл. </a:t>
            </a: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воїнів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72-ї окремої </a:t>
            </a:r>
            <a:r>
              <a:rPr lang="uk-UA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мехбригади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ім. Чорних Запорожців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зупинили наступ багатотисячного війська російських окупантів на Київ.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8679543" y="6074620"/>
            <a:ext cx="3512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https://www.facebook.com/watch/?v=1913675298822542</a:t>
            </a:r>
            <a:r>
              <a:rPr lang="uk-UA" dirty="0"/>
              <a:t> </a:t>
            </a:r>
          </a:p>
        </p:txBody>
      </p:sp>
      <p:sp>
        <p:nvSpPr>
          <p:cNvPr id="11" name="Прямокутник 10"/>
          <p:cNvSpPr/>
          <p:nvPr/>
        </p:nvSpPr>
        <p:spPr>
          <a:xfrm>
            <a:off x="6415316" y="2984427"/>
            <a:ext cx="5577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Головнокомандувач ЗСУ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Валерій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Залужний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«Усі знають історію про 300 спартанців. У цій війні ми маємо приклади мужності та професійності, про які теж повинен знати світ. </a:t>
            </a:r>
          </a:p>
          <a:p>
            <a:pPr indent="449263" algn="just"/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воїнів 72-ої окремої механізованої бригади імені Чорних Запорожців стримали багатотисячне угруповання російських військ, які намагалися через село </a:t>
            </a:r>
            <a:r>
              <a:rPr 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Мощун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прорватися до Києва».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0" y="2150333"/>
            <a:ext cx="118001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Боєць із позивним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«Київ»: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«Під селом було чоловік 500, а зверху їх там чи 3000, чи, може, далі 15 000 стояло. 80 чоловік 72 </a:t>
            </a:r>
            <a:r>
              <a:rPr 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ОМБр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утримали позиції на східному березі річки Ірпінь завдяки тому, що підірвали міст, і росіяни не могли переправити основні сили. Вони кидали понтони, які ми знищували».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3233057"/>
            <a:ext cx="4833258" cy="36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кутник 14"/>
          <p:cNvSpPr/>
          <p:nvPr/>
        </p:nvSpPr>
        <p:spPr>
          <a:xfrm>
            <a:off x="5094515" y="5846749"/>
            <a:ext cx="3091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 бою Олександр - «Кіпіш». Фото: Головнокомандувач ЗСУ</a:t>
            </a:r>
          </a:p>
        </p:txBody>
      </p:sp>
    </p:spTree>
    <p:extLst>
      <p:ext uri="{BB962C8B-B14F-4D97-AF65-F5344CB8AC3E}">
        <p14:creationId xmlns:p14="http://schemas.microsoft.com/office/powerpoint/2010/main" val="22627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799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звитяги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0" y="508000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Херсонський опір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1057973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1-2 березня 2022 р. – окупація Херсона російськими військами →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березень-квітень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масові антиросійські акції протесту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херсонців.</a:t>
            </a:r>
          </a:p>
        </p:txBody>
      </p:sp>
      <p:sp>
        <p:nvSpPr>
          <p:cNvPr id="7" name="Прямокутник 6"/>
          <p:cNvSpPr/>
          <p:nvPr/>
        </p:nvSpPr>
        <p:spPr>
          <a:xfrm>
            <a:off x="0" y="1888970"/>
            <a:ext cx="542834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6575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 Херсона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Ігор: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 виходили на мирні протести, демонстрували свою позицію, але людей почали бити, вони зазнали поранень. Це стало небезпечно. Лідерів, які б організовували це і закликали нас виходити, фактично не було. Люди виходили за власною волею».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579" y="4109535"/>
            <a:ext cx="5290277" cy="2748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09535"/>
            <a:ext cx="4085952" cy="2719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кутник 11"/>
          <p:cNvSpPr/>
          <p:nvPr/>
        </p:nvSpPr>
        <p:spPr>
          <a:xfrm>
            <a:off x="9637488" y="5483767"/>
            <a:ext cx="2554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https://www.youtube.com/watch?v=OlbiEYihmLw&amp;t=81s&amp;ab_channel=BBCNews</a:t>
            </a:r>
            <a:r>
              <a:rPr lang="uk-UA" dirty="0">
                <a:hlinkClick r:id="rId5"/>
              </a:rPr>
              <a:t>Україна</a:t>
            </a:r>
            <a:r>
              <a:rPr lang="uk-UA" dirty="0"/>
              <a:t> </a:t>
            </a:r>
          </a:p>
        </p:txBody>
      </p:sp>
      <p:sp>
        <p:nvSpPr>
          <p:cNvPr id="13" name="Прямокутник 12"/>
          <p:cNvSpPr/>
          <p:nvPr/>
        </p:nvSpPr>
        <p:spPr>
          <a:xfrm>
            <a:off x="5428343" y="1888970"/>
            <a:ext cx="663302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Тетяна,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47 років, евакуювалась з Херсону 2 травня: </a:t>
            </a:r>
            <a:r>
              <a:rPr lang="uk-UA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«Жінки і чоловіки різного віку підходили до окупантів, говорили їм в очі, куди окупанти мають піти. У різних мікрорайонах Херсона містяни включали “Гімн України” на повну гучність».</a:t>
            </a:r>
          </a:p>
        </p:txBody>
      </p:sp>
    </p:spTree>
    <p:extLst>
      <p:ext uri="{BB962C8B-B14F-4D97-AF65-F5344CB8AC3E}">
        <p14:creationId xmlns:p14="http://schemas.microsoft.com/office/powerpoint/2010/main" val="536731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Цінності, за які борються захисники і захисниці у російсько-українській війні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465942"/>
            <a:ext cx="12090400" cy="539205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 та територіальна цілісність,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воля, соборність,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 України та українців;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577" y="3559854"/>
            <a:ext cx="4744823" cy="315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380" y="3559854"/>
            <a:ext cx="3942903" cy="3157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906" y="3652549"/>
            <a:ext cx="2197381" cy="306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9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01"/>
            <a:ext cx="12192000" cy="93030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Цінності, за які борються захисники і захисниці у російсько-українській війні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01601" y="1187402"/>
            <a:ext cx="3033485" cy="545039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того, що відстоює держава:</a:t>
            </a: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свобода;</a:t>
            </a: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гідність;</a:t>
            </a: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повага;</a:t>
            </a: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людини;</a:t>
            </a: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верховенство права;</a:t>
            </a: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солідарність;</a:t>
            </a: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самоорганізація;</a:t>
            </a: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відповідальність;</a:t>
            </a: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рівність;</a:t>
            </a: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слова;</a:t>
            </a: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мирні протести;</a:t>
            </a: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прозорість;</a:t>
            </a: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підзвітність;</a:t>
            </a: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 віросповідання;</a:t>
            </a: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 право;</a:t>
            </a:r>
          </a:p>
          <a:p>
            <a:pPr marL="0" indent="0" algn="just">
              <a:buNone/>
            </a:pP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мультикультуралізм.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94057" y="1325563"/>
            <a:ext cx="3135086" cy="5312229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2598057" y="1582665"/>
            <a:ext cx="6096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Професор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Марек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Мельник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статті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«Аксіологія війни»: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«Українці сенс своєї оборони бачать насамперед у захисті основних цінностей європейської цивілізації: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 на самовизначення, національної ідентичності, батьківщини, свободи та правди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Українці наголошують, що війна їхньої держави з </a:t>
            </a:r>
            <a:r>
              <a:rPr 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росією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це, по суті, конфлікт цінностей. Українці вимагають …зробити вибір між бажанням зиску — і свободою, незалежністю.</a:t>
            </a:r>
          </a:p>
        </p:txBody>
      </p:sp>
      <p:sp>
        <p:nvSpPr>
          <p:cNvPr id="9" name="Прямокутник 8"/>
          <p:cNvSpPr/>
          <p:nvPr/>
        </p:nvSpPr>
        <p:spPr>
          <a:xfrm>
            <a:off x="2598057" y="4530687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263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інтерв’ю екс-посла України в Німеччині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Андрія Мельника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«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 Sonntag»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30 квітня                  2022 р.: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«Третя світова війна вже розпочалася. Напад Путіна на Україну стосується всіх, також і німців, навіть якщо вони ще не </a:t>
            </a:r>
            <a:r>
              <a:rPr 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мілітарні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Путін веде цю нищівну війну проти всього Заходу,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 нашої системи цінностей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500516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9348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звитяги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0" y="611433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Рейд підрозділів 95-ї бригади ВДВ (18 липня – 10 серпня 2014 р.)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4621"/>
            <a:ext cx="4418296" cy="5603379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4417017" y="3687901"/>
            <a:ext cx="777498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Михайло </a:t>
            </a:r>
            <a:r>
              <a:rPr lang="uk-UA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Забродський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«Якщо бути точним, то із 460 кілометрів цього рейду лише 160 проходили контрольованими бойовиками територіями, де </a:t>
            </a:r>
            <a:r>
              <a:rPr lang="uk-UA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наші десантники з мінімальними втратами буквально з ходу захоплювали потужні ворожі укріплення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як це, наприклад, було під Лисичанськом. Тим самим було забезпечено прохід інших військ, що рухались слідом за 95-ю бригадою.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Звучить дещо патетично, але справді горджусь, що командую патріотами і професіоналами, які вміло і мужньо захищають найвищу цінність — Вітчизну».</a:t>
            </a:r>
            <a:endParaRPr lang="uk-U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0094" y="1196159"/>
            <a:ext cx="4380854" cy="24646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392" y="1253610"/>
            <a:ext cx="1671668" cy="2407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477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4584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звитяги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0" y="61885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Бої за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Савур-Моглилу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(серпень 2014 р.) 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0" y="1169070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uk-UA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Савур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-могила — курган у східній частині Донецької області, висотою 277,9 м над рівнем моря, розташований на потрійному стику меж Луганської, Донецької обл. та державного кордону України (Ростовська обл. РФ).</a:t>
            </a:r>
          </a:p>
          <a:p>
            <a:pPr indent="4445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Сюди прорвалися 2 групи спеціального призначення, які взяли під контроль рух російських підрозділів та проникнення колон з військовою технікою та вантажами з боку РФ + коригували артилерійський вогонь сил АТО. Щоб знищити захисників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Савур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-Могили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 артилерія </a:t>
            </a:r>
            <a:r>
              <a:rPr lang="uk-UA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майже цілодобово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вогонь по кургану + численні спроби штурму стратегічної висоти → </a:t>
            </a:r>
            <a:r>
              <a:rPr lang="uk-UA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 воїни відійшли тільки за наказом командування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87" y="3723615"/>
            <a:ext cx="5507416" cy="30020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6790" y="3348556"/>
            <a:ext cx="5276483" cy="2968021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7051470" y="6139480"/>
            <a:ext cx="45750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Ігор Гордійчук (в центрі) та група добровольців «Крим»</a:t>
            </a:r>
          </a:p>
        </p:txBody>
      </p:sp>
    </p:spTree>
    <p:extLst>
      <p:ext uri="{BB962C8B-B14F-4D97-AF65-F5344CB8AC3E}">
        <p14:creationId xmlns:p14="http://schemas.microsoft.com/office/powerpoint/2010/main" val="2299841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12800"/>
          </a:xfrm>
        </p:spPr>
        <p:txBody>
          <a:bodyPr/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звитяги</a:t>
            </a:r>
          </a:p>
        </p:txBody>
      </p:sp>
      <p:pic>
        <p:nvPicPr>
          <p:cNvPr id="4" name="Місце для вмісту 3" descr="День пам'яті кіборгів: спогади добровольця про оборону ДАП | Факти ICTV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18" y="1162631"/>
            <a:ext cx="4363467" cy="565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430703" y="5846441"/>
            <a:ext cx="7761297" cy="969504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січня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Всеукраїнський день пам’яті героїв-воїнів – «кіборгів».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4363466" y="1204686"/>
            <a:ext cx="7828534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Летовище стало </a:t>
            </a:r>
            <a:r>
              <a:rPr lang="uk-U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«українськими Фермопілами»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«донбаським Домом Павлова», а його захисників супротивник за стійкість назвав «кіборгами».</a:t>
            </a:r>
          </a:p>
          <a:p>
            <a:pPr indent="449263" algn="just"/>
            <a:endParaRPr lang="uk-UA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263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різний час в аеропорту та прилеглих Пісках воювали бійці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95-ї та 79-ї десантних бригад, 3-го кіровоградського полку спецпризначення, батальйону «Дніпро-1», 93-ї бригади, добровольці з ДУК «Правого сектора» та батальйону «ОУН» та ін.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39411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 Донецького аеропорту (28 вересня 2014 р. – 21 січня 2015 р.)</a:t>
            </a:r>
          </a:p>
        </p:txBody>
      </p:sp>
      <p:pic>
        <p:nvPicPr>
          <p:cNvPr id="1031" name="Picture 7" descr="UKR Badge For Defense Of The Donetsk Airport ribbon.sv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627" y="4328488"/>
            <a:ext cx="3494097" cy="96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кутник 11"/>
          <p:cNvSpPr/>
          <p:nvPr/>
        </p:nvSpPr>
        <p:spPr>
          <a:xfrm>
            <a:off x="4674779" y="5200110"/>
            <a:ext cx="3561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Нагрудний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знак «За оборону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Донецького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аеропорту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стрічка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Picture 9" descr="Кіборги витримали, не витримав бетон», — шість років тому впала вежа  Донецького аеропорту • Новини • Місто Прилук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6599" y="3989288"/>
            <a:ext cx="3149600" cy="1767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37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799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звитяги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0" y="508000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 «Азовсталі»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(86 днів, 18 березня – 20 травня 2022 р.)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0" y="98795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Захисники: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підрозділи морської піхоти (36-та окрема бригада) та полку «Азов», Нацгвардії, Прикордонної служби, поліції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4218000" y="3545676"/>
            <a:ext cx="78414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Боєць полку «Азов»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Владислав Жайворонок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Вікіпедія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»): </a:t>
            </a:r>
            <a:r>
              <a:rPr lang="uk-U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«…були випадки, коли людина отримувала четверте поранення й лізла назад у бій».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4218000" y="1818947"/>
            <a:ext cx="7841484" cy="170816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444500" algn="just"/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травня 2022 р. 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командир полку «Азов» </a:t>
            </a:r>
            <a:r>
              <a:rPr lang="uk-UA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Денис Прокопенко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останньому </a:t>
            </a:r>
            <a:r>
              <a:rPr lang="uk-UA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відеозверненні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заводу: </a:t>
            </a: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«Вище військове керівництво дало наказ про збереження життя та здоров’я військовослужбовців гарнізону та припинення оборони міста»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8" y="1818947"/>
            <a:ext cx="4143924" cy="2039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8535"/>
            <a:ext cx="4047599" cy="2553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кутник 7"/>
          <p:cNvSpPr/>
          <p:nvPr/>
        </p:nvSpPr>
        <p:spPr>
          <a:xfrm>
            <a:off x="4047599" y="4646262"/>
            <a:ext cx="81444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Боєць полку «Азов» 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Микола Кущ («</a:t>
            </a:r>
            <a:r>
              <a:rPr lang="uk-UA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Фрост</a:t>
            </a:r>
            <a:r>
              <a:rPr lang="uk-UA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»):</a:t>
            </a:r>
            <a:r>
              <a:rPr lang="uk-UA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«Загалом період Азовсталі можу описати так: </a:t>
            </a:r>
            <a:r>
              <a:rPr lang="uk-UA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було все - у нас не було нічого, але ми перемагаючи самих себе, тримали позиції до останнього</a:t>
            </a: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Тому я впевнено можу сказати, що у нас є </a:t>
            </a:r>
            <a:r>
              <a:rPr lang="uk-UA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дещо крутіше </a:t>
            </a: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новітні "</a:t>
            </a:r>
            <a:r>
              <a:rPr lang="uk-UA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Himars</a:t>
            </a: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та m777, це </a:t>
            </a:r>
            <a:r>
              <a:rPr lang="uk-UA" sz="21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сила волі, та єдність як Нації</a:t>
            </a: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поки ми стояли за вас там, Ви стояли за нас тут</a:t>
            </a:r>
            <a:r>
              <a:rPr lang="uk-UA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</p:txBody>
      </p:sp>
    </p:spTree>
    <p:extLst>
      <p:ext uri="{BB962C8B-B14F-4D97-AF65-F5344CB8AC3E}">
        <p14:creationId xmlns:p14="http://schemas.microsoft.com/office/powerpoint/2010/main" val="307408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799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звитяги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0" y="50800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Віталій Скакун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0" y="1057973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ctr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Підірвав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міст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разом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собою»</a:t>
            </a:r>
          </a:p>
          <a:p>
            <a:pPr indent="4445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 лютого 2022 р. – колони російської бронетехніки вторглися на територію Херсонської обл. з боку окупованого Криму. Для гальмування просування ворога командування окремого батальйону морської піхоти вирішило підірвати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автомобільний міст у Генічеську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6788" y="2557610"/>
            <a:ext cx="5285212" cy="43003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4627"/>
            <a:ext cx="6787159" cy="3563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7266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07999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звитяги</a:t>
            </a:r>
          </a:p>
        </p:txBody>
      </p:sp>
      <p:sp>
        <p:nvSpPr>
          <p:cNvPr id="5" name="Прямокутник 4"/>
          <p:cNvSpPr/>
          <p:nvPr/>
        </p:nvSpPr>
        <p:spPr>
          <a:xfrm>
            <a:off x="0" y="411642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 Листопад</a:t>
            </a:r>
            <a:endParaRPr lang="uk-U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5225144" y="1057973"/>
            <a:ext cx="6966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4500"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Випускник ФТЛ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44500"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Майор,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військовий льотчик 2-го класу, пілот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МіГ-29 204 </a:t>
            </a:r>
            <a:r>
              <a:rPr lang="uk-UA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БрТА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Повітряних сил ЗСУ, учасник російсько-української війни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 ордена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мужність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(2022 р.).</a:t>
            </a:r>
          </a:p>
          <a:p>
            <a:pPr indent="444500"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Загинув орієнтовно 8 серпня 2022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14" y="1057973"/>
            <a:ext cx="4702629" cy="4806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788" y="3366297"/>
            <a:ext cx="5785568" cy="3257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кутник 7"/>
          <p:cNvSpPr/>
          <p:nvPr/>
        </p:nvSpPr>
        <p:spPr>
          <a:xfrm>
            <a:off x="232229" y="5864395"/>
            <a:ext cx="4818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https://www.youtube.com/watch?v=7HFfIislfQ0&amp;feature=emb_logo&amp;ab_channel=</a:t>
            </a:r>
            <a:r>
              <a:rPr lang="uk-UA" dirty="0" err="1">
                <a:hlinkClick r:id="rId5"/>
              </a:rPr>
              <a:t>СуспільнеІвано</a:t>
            </a:r>
            <a:r>
              <a:rPr lang="uk-UA" dirty="0">
                <a:hlinkClick r:id="rId5"/>
              </a:rPr>
              <a:t>-Франківськ</a:t>
            </a:r>
            <a:r>
              <a:rPr lang="uk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4262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1290</Words>
  <Application>Microsoft Office PowerPoint</Application>
  <PresentationFormat>Широкий екран</PresentationFormat>
  <Paragraphs>84</Paragraphs>
  <Slides>12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Тема Office</vt:lpstr>
      <vt:lpstr>Урок звитяги</vt:lpstr>
      <vt:lpstr>Цінності, за які борються захисники і захисниці у російсько-українській війні</vt:lpstr>
      <vt:lpstr>Цінності, за які борються захисники і захисниці у російсько-українській війні</vt:lpstr>
      <vt:lpstr>Приклади звитяги</vt:lpstr>
      <vt:lpstr>Приклади звитяги</vt:lpstr>
      <vt:lpstr>Приклади звитяги</vt:lpstr>
      <vt:lpstr>Приклади звитяги</vt:lpstr>
      <vt:lpstr>Приклади звитяги</vt:lpstr>
      <vt:lpstr>Приклади звитяги</vt:lpstr>
      <vt:lpstr>Приклади звитяги</vt:lpstr>
      <vt:lpstr>Приклади звитяги</vt:lpstr>
      <vt:lpstr>Приклади звитяги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звитяги</dc:title>
  <dc:creator>Yavir</dc:creator>
  <cp:lastModifiedBy>vital</cp:lastModifiedBy>
  <cp:revision>28</cp:revision>
  <dcterms:created xsi:type="dcterms:W3CDTF">2022-10-13T10:00:57Z</dcterms:created>
  <dcterms:modified xsi:type="dcterms:W3CDTF">2022-10-29T14:07:05Z</dcterms:modified>
</cp:coreProperties>
</file>